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122" d="100"/>
          <a:sy n="122" d="100"/>
        </p:scale>
        <p:origin x="1266"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，实线是原函数、疏一点的虚线是梯度，密一点的虚线是拉普拉斯，从图上可以看出，原函数是符合单调性，而一阶和二阶函数都不符合单调性，也就是核函数算出来的权重不是从远到近，中间大两边小。而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31813</TotalTime>
  <Words>8378</Words>
  <Application>Microsoft Office PowerPoint</Application>
  <PresentationFormat>宽屏</PresentationFormat>
  <Paragraphs>754</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734</cp:revision>
  <dcterms:created xsi:type="dcterms:W3CDTF">2021-05-31T06:56:37Z</dcterms:created>
  <dcterms:modified xsi:type="dcterms:W3CDTF">2021-07-06T11:30:47Z</dcterms:modified>
</cp:coreProperties>
</file>